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0843026@365.niu.edu.tw" userId="5f46bb75-4093-4a84-a789-b4302149021d" providerId="ADAL" clId="{9533D7B7-4454-4ECC-9FB9-2D067EA0FFE3}"/>
    <pc:docChg chg="modSld">
      <pc:chgData name="B0843026@365.niu.edu.tw" userId="5f46bb75-4093-4a84-a789-b4302149021d" providerId="ADAL" clId="{9533D7B7-4454-4ECC-9FB9-2D067EA0FFE3}" dt="2023-01-03T11:05:17.373" v="16" actId="403"/>
      <pc:docMkLst>
        <pc:docMk/>
      </pc:docMkLst>
      <pc:sldChg chg="modSp mod">
        <pc:chgData name="B0843026@365.niu.edu.tw" userId="5f46bb75-4093-4a84-a789-b4302149021d" providerId="ADAL" clId="{9533D7B7-4454-4ECC-9FB9-2D067EA0FFE3}" dt="2023-01-03T11:04:10.733" v="7" actId="403"/>
        <pc:sldMkLst>
          <pc:docMk/>
          <pc:sldMk cId="0" sldId="259"/>
        </pc:sldMkLst>
        <pc:spChg chg="mod">
          <ac:chgData name="B0843026@365.niu.edu.tw" userId="5f46bb75-4093-4a84-a789-b4302149021d" providerId="ADAL" clId="{9533D7B7-4454-4ECC-9FB9-2D067EA0FFE3}" dt="2023-01-03T11:04:08.868" v="6" actId="403"/>
          <ac:spMkLst>
            <pc:docMk/>
            <pc:sldMk cId="0" sldId="259"/>
            <ac:spMk id="90" creationId="{00000000-0000-0000-0000-000000000000}"/>
          </ac:spMkLst>
        </pc:spChg>
        <pc:spChg chg="mod">
          <ac:chgData name="B0843026@365.niu.edu.tw" userId="5f46bb75-4093-4a84-a789-b4302149021d" providerId="ADAL" clId="{9533D7B7-4454-4ECC-9FB9-2D067EA0FFE3}" dt="2023-01-03T11:04:10.733" v="7" actId="403"/>
          <ac:spMkLst>
            <pc:docMk/>
            <pc:sldMk cId="0" sldId="259"/>
            <ac:spMk id="91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4:04.660" v="5" actId="403"/>
        <pc:sldMkLst>
          <pc:docMk/>
          <pc:sldMk cId="0" sldId="260"/>
        </pc:sldMkLst>
        <pc:spChg chg="mod">
          <ac:chgData name="B0843026@365.niu.edu.tw" userId="5f46bb75-4093-4a84-a789-b4302149021d" providerId="ADAL" clId="{9533D7B7-4454-4ECC-9FB9-2D067EA0FFE3}" dt="2023-01-03T11:04:04.660" v="5" actId="403"/>
          <ac:spMkLst>
            <pc:docMk/>
            <pc:sldMk cId="0" sldId="260"/>
            <ac:spMk id="98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3:58.995" v="4" actId="403"/>
        <pc:sldMkLst>
          <pc:docMk/>
          <pc:sldMk cId="0" sldId="262"/>
        </pc:sldMkLst>
        <pc:spChg chg="mod">
          <ac:chgData name="B0843026@365.niu.edu.tw" userId="5f46bb75-4093-4a84-a789-b4302149021d" providerId="ADAL" clId="{9533D7B7-4454-4ECC-9FB9-2D067EA0FFE3}" dt="2023-01-03T11:03:58.995" v="4" actId="403"/>
          <ac:spMkLst>
            <pc:docMk/>
            <pc:sldMk cId="0" sldId="262"/>
            <ac:spMk id="112" creationId="{00000000-0000-0000-0000-000000000000}"/>
          </ac:spMkLst>
        </pc:spChg>
        <pc:spChg chg="mod">
          <ac:chgData name="B0843026@365.niu.edu.tw" userId="5f46bb75-4093-4a84-a789-b4302149021d" providerId="ADAL" clId="{9533D7B7-4454-4ECC-9FB9-2D067EA0FFE3}" dt="2023-01-03T11:03:56.356" v="3" actId="404"/>
          <ac:spMkLst>
            <pc:docMk/>
            <pc:sldMk cId="0" sldId="262"/>
            <ac:spMk id="118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4:46.644" v="8" actId="403"/>
        <pc:sldMkLst>
          <pc:docMk/>
          <pc:sldMk cId="0" sldId="264"/>
        </pc:sldMkLst>
        <pc:spChg chg="mod">
          <ac:chgData name="B0843026@365.niu.edu.tw" userId="5f46bb75-4093-4a84-a789-b4302149021d" providerId="ADAL" clId="{9533D7B7-4454-4ECC-9FB9-2D067EA0FFE3}" dt="2023-01-03T11:04:46.644" v="8" actId="403"/>
          <ac:spMkLst>
            <pc:docMk/>
            <pc:sldMk cId="0" sldId="264"/>
            <ac:spMk id="131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4:50.819" v="9" actId="403"/>
        <pc:sldMkLst>
          <pc:docMk/>
          <pc:sldMk cId="0" sldId="265"/>
        </pc:sldMkLst>
        <pc:spChg chg="mod">
          <ac:chgData name="B0843026@365.niu.edu.tw" userId="5f46bb75-4093-4a84-a789-b4302149021d" providerId="ADAL" clId="{9533D7B7-4454-4ECC-9FB9-2D067EA0FFE3}" dt="2023-01-03T11:04:50.819" v="9" actId="403"/>
          <ac:spMkLst>
            <pc:docMk/>
            <pc:sldMk cId="0" sldId="265"/>
            <ac:spMk id="149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4:53.587" v="10" actId="403"/>
        <pc:sldMkLst>
          <pc:docMk/>
          <pc:sldMk cId="0" sldId="266"/>
        </pc:sldMkLst>
        <pc:spChg chg="mod">
          <ac:chgData name="B0843026@365.niu.edu.tw" userId="5f46bb75-4093-4a84-a789-b4302149021d" providerId="ADAL" clId="{9533D7B7-4454-4ECC-9FB9-2D067EA0FFE3}" dt="2023-01-03T11:04:53.587" v="10" actId="403"/>
          <ac:spMkLst>
            <pc:docMk/>
            <pc:sldMk cId="0" sldId="266"/>
            <ac:spMk id="156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4:57.402" v="11" actId="403"/>
        <pc:sldMkLst>
          <pc:docMk/>
          <pc:sldMk cId="0" sldId="267"/>
        </pc:sldMkLst>
        <pc:spChg chg="mod">
          <ac:chgData name="B0843026@365.niu.edu.tw" userId="5f46bb75-4093-4a84-a789-b4302149021d" providerId="ADAL" clId="{9533D7B7-4454-4ECC-9FB9-2D067EA0FFE3}" dt="2023-01-03T11:04:57.402" v="11" actId="403"/>
          <ac:spMkLst>
            <pc:docMk/>
            <pc:sldMk cId="0" sldId="267"/>
            <ac:spMk id="164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5:00.099" v="12" actId="403"/>
        <pc:sldMkLst>
          <pc:docMk/>
          <pc:sldMk cId="0" sldId="268"/>
        </pc:sldMkLst>
        <pc:spChg chg="mod">
          <ac:chgData name="B0843026@365.niu.edu.tw" userId="5f46bb75-4093-4a84-a789-b4302149021d" providerId="ADAL" clId="{9533D7B7-4454-4ECC-9FB9-2D067EA0FFE3}" dt="2023-01-03T11:05:00.099" v="12" actId="403"/>
          <ac:spMkLst>
            <pc:docMk/>
            <pc:sldMk cId="0" sldId="268"/>
            <ac:spMk id="171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5:03.259" v="13" actId="403"/>
        <pc:sldMkLst>
          <pc:docMk/>
          <pc:sldMk cId="0" sldId="269"/>
        </pc:sldMkLst>
        <pc:spChg chg="mod">
          <ac:chgData name="B0843026@365.niu.edu.tw" userId="5f46bb75-4093-4a84-a789-b4302149021d" providerId="ADAL" clId="{9533D7B7-4454-4ECC-9FB9-2D067EA0FFE3}" dt="2023-01-03T11:05:03.259" v="13" actId="403"/>
          <ac:spMkLst>
            <pc:docMk/>
            <pc:sldMk cId="0" sldId="269"/>
            <ac:spMk id="178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5:07.099" v="14" actId="403"/>
        <pc:sldMkLst>
          <pc:docMk/>
          <pc:sldMk cId="0" sldId="270"/>
        </pc:sldMkLst>
        <pc:spChg chg="mod">
          <ac:chgData name="B0843026@365.niu.edu.tw" userId="5f46bb75-4093-4a84-a789-b4302149021d" providerId="ADAL" clId="{9533D7B7-4454-4ECC-9FB9-2D067EA0FFE3}" dt="2023-01-03T11:05:07.099" v="14" actId="403"/>
          <ac:spMkLst>
            <pc:docMk/>
            <pc:sldMk cId="0" sldId="270"/>
            <ac:spMk id="186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5:11.459" v="15" actId="403"/>
        <pc:sldMkLst>
          <pc:docMk/>
          <pc:sldMk cId="0" sldId="272"/>
        </pc:sldMkLst>
        <pc:spChg chg="mod">
          <ac:chgData name="B0843026@365.niu.edu.tw" userId="5f46bb75-4093-4a84-a789-b4302149021d" providerId="ADAL" clId="{9533D7B7-4454-4ECC-9FB9-2D067EA0FFE3}" dt="2023-01-03T11:05:11.459" v="15" actId="403"/>
          <ac:spMkLst>
            <pc:docMk/>
            <pc:sldMk cId="0" sldId="272"/>
            <ac:spMk id="199" creationId="{00000000-0000-0000-0000-000000000000}"/>
          </ac:spMkLst>
        </pc:spChg>
      </pc:sldChg>
      <pc:sldChg chg="modSp mod">
        <pc:chgData name="B0843026@365.niu.edu.tw" userId="5f46bb75-4093-4a84-a789-b4302149021d" providerId="ADAL" clId="{9533D7B7-4454-4ECC-9FB9-2D067EA0FFE3}" dt="2023-01-03T11:05:17.373" v="16" actId="403"/>
        <pc:sldMkLst>
          <pc:docMk/>
          <pc:sldMk cId="0" sldId="274"/>
        </pc:sldMkLst>
        <pc:spChg chg="mod">
          <ac:chgData name="B0843026@365.niu.edu.tw" userId="5f46bb75-4093-4a84-a789-b4302149021d" providerId="ADAL" clId="{9533D7B7-4454-4ECC-9FB9-2D067EA0FFE3}" dt="2023-01-03T11:05:17.373" v="16" actId="403"/>
          <ac:spMkLst>
            <pc:docMk/>
            <pc:sldMk cId="0" sldId="274"/>
            <ac:spMk id="2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8de7ca0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8de7ca0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fe0bf16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9fe0bf16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b2a9c08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b2a9c088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3347dec3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3347dec3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79fe0bf16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79fe0bf16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3347dec3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3347dec3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3347dec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3347dec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8de7ca0a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78de7ca0a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8de7ca0a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78de7ca0a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8de7ca0a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8de7ca0a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8de7ca0a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8de7ca0a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8de7ca0a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8de7ca0a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b2a9c0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b2a9c0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78de7ca0a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78de7ca0a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75b20c32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75b20c327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3347dec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3347dec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8de7ca0a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8de7ca0a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78de7ca0af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78de7ca0a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78de7ca0a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78de7ca0a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8de7ca0a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8de7ca0a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hyperlink" Target="http://drive.google.com/file/d/1hSb7FI2uvBDpdCop59lBfDHeYY5WTU3O/vie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drive.google.com/file/d/1bFihb-SdC_j9QNyV0pD1Ny99aq377jBg/view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25"/>
            <a:ext cx="9143983" cy="51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22038" y="1491450"/>
            <a:ext cx="429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>
                <a:latin typeface="DFKai-SB"/>
                <a:ea typeface="DFKai-SB"/>
                <a:cs typeface="DFKai-SB"/>
                <a:sym typeface="DFKai-SB"/>
              </a:rPr>
              <a:t>花花世界</a:t>
            </a:r>
            <a:endParaRPr sz="26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2138" y="2571750"/>
            <a:ext cx="11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第10組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71988" y="3064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B0843026 謝奇容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B0943202 游于函</a:t>
            </a:r>
            <a:endParaRPr sz="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257300"/>
            <a:ext cx="79248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1038"/>
            <a:ext cx="8839198" cy="246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00" y="3669475"/>
            <a:ext cx="84867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4875"/>
            <a:ext cx="8839200" cy="398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38" y="732480"/>
            <a:ext cx="7247517" cy="39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63200"/>
            <a:ext cx="8839199" cy="175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300" y="152400"/>
            <a:ext cx="3955410" cy="285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588" y="861850"/>
            <a:ext cx="43148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4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821100" y="104650"/>
            <a:ext cx="80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0" name="Google Shape;200;p29" title="期末demo_花花世界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70" y="732475"/>
            <a:ext cx="7560659" cy="421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5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821100" y="104650"/>
            <a:ext cx="80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2853954">
            <a:off x="748597" y="-4766"/>
            <a:ext cx="3517981" cy="3702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4" name="Google Shape;214;p31"/>
          <p:cNvSpPr txBox="1"/>
          <p:nvPr/>
        </p:nvSpPr>
        <p:spPr>
          <a:xfrm>
            <a:off x="841375" y="987800"/>
            <a:ext cx="17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謝奇容</a:t>
            </a:r>
            <a:endParaRPr sz="32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701588" y="1828175"/>
            <a:ext cx="361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程式撰寫、圖片標註、ppt製作</a:t>
            </a:r>
            <a:endParaRPr sz="24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rot="2853954">
            <a:off x="4776322" y="2031109"/>
            <a:ext cx="3517981" cy="37023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7" name="Google Shape;217;p31"/>
          <p:cNvSpPr txBox="1"/>
          <p:nvPr/>
        </p:nvSpPr>
        <p:spPr>
          <a:xfrm>
            <a:off x="4869100" y="3023675"/>
            <a:ext cx="173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游于函</a:t>
            </a:r>
            <a:endParaRPr sz="32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4674300" y="3831925"/>
            <a:ext cx="386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4E13"/>
                </a:solidFill>
                <a:latin typeface="DFKai-SB"/>
                <a:ea typeface="DFKai-SB"/>
                <a:cs typeface="DFKai-SB"/>
                <a:sym typeface="DFKai-SB"/>
              </a:rPr>
              <a:t>動機、資料集、前端撰寫、圖片標註、ppt製作</a:t>
            </a:r>
            <a:endParaRPr sz="2400">
              <a:solidFill>
                <a:srgbClr val="274E13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-5635929">
            <a:off x="3763812" y="956966"/>
            <a:ext cx="1501274" cy="15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4112850" y="1430550"/>
            <a:ext cx="9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9900FF"/>
                </a:solidFill>
              </a:rPr>
              <a:t>45%</a:t>
            </a:r>
            <a:endParaRPr sz="2400" b="1">
              <a:solidFill>
                <a:srgbClr val="9900FF"/>
              </a:solidFill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6">
            <a:alphaModFix amt="69000"/>
          </a:blip>
          <a:stretch>
            <a:fillRect/>
          </a:stretch>
        </p:blipFill>
        <p:spPr>
          <a:xfrm>
            <a:off x="7730774" y="3093176"/>
            <a:ext cx="933104" cy="9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7817775" y="3277825"/>
            <a:ext cx="9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274E13"/>
                </a:solidFill>
              </a:rPr>
              <a:t>55%</a:t>
            </a:r>
            <a:endParaRPr sz="2400" b="1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5" y="225400"/>
            <a:ext cx="4213351" cy="43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108688" y="1923300"/>
            <a:ext cx="636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DFKai-SB"/>
                <a:ea typeface="DFKai-SB"/>
                <a:cs typeface="DFKai-SB"/>
                <a:sym typeface="DFKai-SB"/>
              </a:rPr>
              <a:t>目</a:t>
            </a:r>
            <a:endParaRPr sz="36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DFKai-SB"/>
                <a:ea typeface="DFKai-SB"/>
                <a:cs typeface="DFKai-SB"/>
                <a:sym typeface="DFKai-SB"/>
              </a:rPr>
              <a:t>錄</a:t>
            </a:r>
            <a:endParaRPr sz="36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87500" y="78217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5239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787500" y="1588600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1330399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285238" y="78217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1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85238" y="1588600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2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787500" y="2323500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88" y="21010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285238" y="2363750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3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87500" y="312992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結論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287172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285238" y="312992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4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787500" y="3936375"/>
            <a:ext cx="309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500" y="3678174"/>
            <a:ext cx="937475" cy="9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5285238" y="3936375"/>
            <a:ext cx="3300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chemeClr val="lt1"/>
                </a:solidFill>
              </a:rPr>
              <a:t>5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endParaRPr sz="120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latin typeface="Comic Sans MS"/>
                <a:ea typeface="Comic Sans MS"/>
                <a:cs typeface="Comic Sans MS"/>
                <a:sym typeface="Comic Sans MS"/>
              </a:rPr>
              <a:t>END</a:t>
            </a:r>
            <a:endParaRPr sz="1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1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21100" y="104650"/>
            <a:ext cx="804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66525" y="1555800"/>
            <a:ext cx="46470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我們經常在外面看到很多各式各樣不同的植物，但卻不知道這些植物的名稱，也不知道相關的知識。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DFKai-SB"/>
                <a:ea typeface="DFKai-SB"/>
                <a:cs typeface="DFKai-SB"/>
                <a:sym typeface="DFKai-SB"/>
              </a:rPr>
              <a:t>因此我們希望可以透過此圖片分類系統，來幫助我們認識這些植物。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75" y="645713"/>
            <a:ext cx="2641799" cy="38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821100" y="104650"/>
            <a:ext cx="2044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期中作品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75" y="645713"/>
            <a:ext cx="2641799" cy="38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花花世界_執行畫面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750" y="812850"/>
            <a:ext cx="7230500" cy="40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2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821100" y="104650"/>
            <a:ext cx="1762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資料集介紹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75" y="1917475"/>
            <a:ext cx="2786399" cy="21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350" y="1917475"/>
            <a:ext cx="2625840" cy="21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962175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楓樹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092675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DFKai-SB"/>
                <a:ea typeface="DFKai-SB"/>
                <a:cs typeface="DFKai-SB"/>
                <a:sym typeface="DFKai-SB"/>
              </a:rPr>
              <a:t>牽牛花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812400" y="4040800"/>
            <a:ext cx="125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南美蟛蜞菊</a:t>
            </a:r>
            <a:endParaRPr sz="1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918325" y="732475"/>
            <a:ext cx="7430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共有3種植物(南美蟛蜞菊、牽牛花、楓樹)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FKai-SB"/>
              <a:buChar char="●"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每種植物各20張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193" y="1917475"/>
            <a:ext cx="2658607" cy="212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38" y="1577650"/>
            <a:ext cx="8419125" cy="32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422800" y="507125"/>
            <a:ext cx="4298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3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5000"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25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821100" y="104650"/>
            <a:ext cx="1143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24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p21"/>
          <p:cNvSpPr/>
          <p:nvPr/>
        </p:nvSpPr>
        <p:spPr>
          <a:xfrm>
            <a:off x="399700" y="1139250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標註相片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2531526" y="1139250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資料集放入yolo預訓練模型訓練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4663352" y="1139250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輸出模型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35" name="Google Shape;135;p21"/>
          <p:cNvCxnSpPr>
            <a:stCxn id="132" idx="3"/>
            <a:endCxn id="133" idx="1"/>
          </p:cNvCxnSpPr>
          <p:nvPr/>
        </p:nvCxnSpPr>
        <p:spPr>
          <a:xfrm>
            <a:off x="1960000" y="1538700"/>
            <a:ext cx="57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1"/>
          <p:cNvCxnSpPr>
            <a:endCxn id="134" idx="1"/>
          </p:cNvCxnSpPr>
          <p:nvPr/>
        </p:nvCxnSpPr>
        <p:spPr>
          <a:xfrm>
            <a:off x="4089752" y="1538700"/>
            <a:ext cx="5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1"/>
          <p:cNvSpPr/>
          <p:nvPr/>
        </p:nvSpPr>
        <p:spPr>
          <a:xfrm>
            <a:off x="399700" y="2939575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讀取相片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2531526" y="2939575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放入已訓練好的模型偵測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663352" y="2939575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抓出類別編號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0" name="Google Shape;140;p21"/>
          <p:cNvCxnSpPr>
            <a:stCxn id="137" idx="3"/>
            <a:endCxn id="138" idx="1"/>
          </p:cNvCxnSpPr>
          <p:nvPr/>
        </p:nvCxnSpPr>
        <p:spPr>
          <a:xfrm>
            <a:off x="1960000" y="3339025"/>
            <a:ext cx="57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1"/>
          <p:cNvCxnSpPr>
            <a:endCxn id="139" idx="1"/>
          </p:cNvCxnSpPr>
          <p:nvPr/>
        </p:nvCxnSpPr>
        <p:spPr>
          <a:xfrm>
            <a:off x="4089752" y="3339025"/>
            <a:ext cx="5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1"/>
          <p:cNvSpPr/>
          <p:nvPr/>
        </p:nvSpPr>
        <p:spPr>
          <a:xfrm>
            <a:off x="6795261" y="2939575"/>
            <a:ext cx="1560300" cy="7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DFKai-SB"/>
                <a:ea typeface="DFKai-SB"/>
                <a:cs typeface="DFKai-SB"/>
                <a:sym typeface="DFKai-SB"/>
              </a:rPr>
              <a:t>顯示花朵名稱與按鈕</a:t>
            </a:r>
            <a:endParaRPr sz="1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3" name="Google Shape;143;p21"/>
          <p:cNvCxnSpPr/>
          <p:nvPr/>
        </p:nvCxnSpPr>
        <p:spPr>
          <a:xfrm>
            <a:off x="6223906" y="3339025"/>
            <a:ext cx="5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Microsoft Office PowerPoint</Application>
  <PresentationFormat>如螢幕大小 (16:9)</PresentationFormat>
  <Paragraphs>61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DFKai-SB</vt:lpstr>
      <vt:lpstr>Arial</vt:lpstr>
      <vt:lpstr>Comic Sans MS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奇容 謝</cp:lastModifiedBy>
  <cp:revision>1</cp:revision>
  <dcterms:modified xsi:type="dcterms:W3CDTF">2023-01-03T11:05:24Z</dcterms:modified>
</cp:coreProperties>
</file>